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2" r:id="rId2"/>
    <p:sldId id="313" r:id="rId3"/>
    <p:sldId id="325" r:id="rId4"/>
    <p:sldId id="311" r:id="rId5"/>
    <p:sldId id="326" r:id="rId6"/>
    <p:sldId id="310" r:id="rId7"/>
    <p:sldId id="328" r:id="rId8"/>
    <p:sldId id="329" r:id="rId9"/>
    <p:sldId id="330" r:id="rId10"/>
    <p:sldId id="331" r:id="rId11"/>
    <p:sldId id="332" r:id="rId12"/>
    <p:sldId id="33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33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3D2EF-29F9-4254-8007-6BB07F160EB6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3B448-9AF7-4E94-BB97-62988DC09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7290" y="500042"/>
            <a:ext cx="6429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учреждение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Ейский район «Архив»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(МКУ «Архив»)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132856"/>
            <a:ext cx="73581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Смотр-конкурс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«Лучший архив поселения»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среди архивов администраций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городского и сельских поселений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Ейского района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7422" y="30003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5715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Monotype Corsiva" pitchFamily="66" charset="0"/>
                <a:cs typeface="Vijaya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  <a:cs typeface="Vijaya" pitchFamily="34" charset="0"/>
              </a:rPr>
              <a:t>Ейск,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Monotype Corsiva" pitchFamily="66" charset="0"/>
                <a:cs typeface="Vijaya" pitchFamily="34" charset="0"/>
              </a:rPr>
              <a:t>2025</a:t>
            </a:r>
          </a:p>
        </p:txBody>
      </p:sp>
      <p:pic>
        <p:nvPicPr>
          <p:cNvPr id="2" name="Picture 2" descr="\\192.168.1.222\обмен для всех\АРХИВ МКУ\Ейск. Выставка\Заставка к виртуальной выставке.files\slide0048_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55663" cy="1071563"/>
          </a:xfrm>
          <a:prstGeom prst="rect">
            <a:avLst/>
          </a:prstGeom>
          <a:noFill/>
        </p:spPr>
      </p:pic>
      <p:pic>
        <p:nvPicPr>
          <p:cNvPr id="3" name="Picture 3" descr="\\192.168.1.222\обмен для всех\АРХИВ МКУ\Ейск. Выставка\Заставка к виртуальной выставке.files\slide0048_image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346" y="357166"/>
            <a:ext cx="1097515" cy="1066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285728"/>
            <a:ext cx="646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Смотр-конкурс «Лучший архив поселения» среди архивов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администраций городского и сельских поселений Ейского района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BD948EA-9222-4168-B6F9-68D2D394D3F4}"/>
              </a:ext>
            </a:extLst>
          </p:cNvPr>
          <p:cNvSpPr/>
          <p:nvPr/>
        </p:nvSpPr>
        <p:spPr>
          <a:xfrm>
            <a:off x="1619672" y="908720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+mj-ea"/>
                <a:cs typeface="+mj-cs"/>
              </a:rPr>
              <a:t>Оформление, формирование </a:t>
            </a:r>
          </a:p>
          <a:p>
            <a:pPr algn="ctr"/>
            <a:r>
              <a:rPr lang="ru-RU" sz="2400" b="1" dirty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+mj-ea"/>
                <a:cs typeface="+mj-cs"/>
              </a:rPr>
              <a:t>и </a:t>
            </a:r>
            <a:r>
              <a:rPr lang="ru-RU" sz="2400" b="1" dirty="0" err="1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+mj-ea"/>
                <a:cs typeface="+mj-cs"/>
              </a:rPr>
              <a:t>картонирование</a:t>
            </a:r>
            <a:r>
              <a:rPr lang="ru-RU" sz="2400" b="1" dirty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+mj-ea"/>
                <a:cs typeface="+mj-cs"/>
              </a:rPr>
              <a:t> документов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8F5BA26-02D7-4C2C-AF09-427EE493C710}"/>
              </a:ext>
            </a:extLst>
          </p:cNvPr>
          <p:cNvSpPr/>
          <p:nvPr/>
        </p:nvSpPr>
        <p:spPr>
          <a:xfrm>
            <a:off x="2195736" y="2551837"/>
            <a:ext cx="4662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4940688-419B-4C5C-9E1A-DC0FEF557C00}"/>
              </a:ext>
            </a:extLst>
          </p:cNvPr>
          <p:cNvSpPr/>
          <p:nvPr/>
        </p:nvSpPr>
        <p:spPr>
          <a:xfrm>
            <a:off x="5818579" y="5294004"/>
            <a:ext cx="27652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В архивохранилище дела хранятся в архивных коробках. На всех архивных коробках имеются  ярлыки.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D987240-798E-4E6D-9442-B0749BC24505}"/>
              </a:ext>
            </a:extLst>
          </p:cNvPr>
          <p:cNvSpPr/>
          <p:nvPr/>
        </p:nvSpPr>
        <p:spPr>
          <a:xfrm>
            <a:off x="2632448" y="2079354"/>
            <a:ext cx="25978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Документы текущего           делопроизводства и архива в шкафах и на стеллажах упорядочены по тематике </a:t>
            </a:r>
          </a:p>
          <a:p>
            <a:pPr algn="ctr"/>
            <a:r>
              <a:rPr lang="ru-RU" sz="1600" b="1" dirty="0"/>
              <a:t>и располагаются </a:t>
            </a:r>
          </a:p>
          <a:p>
            <a:pPr algn="ctr"/>
            <a:r>
              <a:rPr lang="ru-RU" sz="1600" b="1" dirty="0"/>
              <a:t>в хронологической </a:t>
            </a:r>
          </a:p>
          <a:p>
            <a:pPr algn="ctr"/>
            <a:r>
              <a:rPr lang="ru-RU" sz="1600" b="1" dirty="0"/>
              <a:t>последовательности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D1A3FE1-8E86-4A15-84EC-A32ECEDED24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0" y="219689"/>
            <a:ext cx="960726" cy="1049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F00DED-44A6-4D4E-947E-35CA6C1655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4" y="1946824"/>
            <a:ext cx="2386524" cy="31714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C389D9-7032-40F6-A66E-A6A50DE603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263" y="1923738"/>
            <a:ext cx="2597885" cy="317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38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285728"/>
            <a:ext cx="646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Смотр-конкурс «Лучший архив поселения» среди архивов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администраций городского и сельских поселений Ейского района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BD948EA-9222-4168-B6F9-68D2D394D3F4}"/>
              </a:ext>
            </a:extLst>
          </p:cNvPr>
          <p:cNvSpPr/>
          <p:nvPr/>
        </p:nvSpPr>
        <p:spPr>
          <a:xfrm>
            <a:off x="1619672" y="908720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+mj-ea"/>
                <a:cs typeface="+mj-cs"/>
              </a:rPr>
              <a:t>Обеспечение сохранности </a:t>
            </a:r>
          </a:p>
          <a:p>
            <a:pPr algn="ctr"/>
            <a:r>
              <a:rPr lang="ru-RU" sz="2400" b="1" dirty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+mj-ea"/>
                <a:cs typeface="+mj-cs"/>
              </a:rPr>
              <a:t>архивных документов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8F5BA26-02D7-4C2C-AF09-427EE493C710}"/>
              </a:ext>
            </a:extLst>
          </p:cNvPr>
          <p:cNvSpPr/>
          <p:nvPr/>
        </p:nvSpPr>
        <p:spPr>
          <a:xfrm>
            <a:off x="2195736" y="2551837"/>
            <a:ext cx="4662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4940688-419B-4C5C-9E1A-DC0FEF557C00}"/>
              </a:ext>
            </a:extLst>
          </p:cNvPr>
          <p:cNvSpPr/>
          <p:nvPr/>
        </p:nvSpPr>
        <p:spPr>
          <a:xfrm>
            <a:off x="5796136" y="4688991"/>
            <a:ext cx="27652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В архивохранилище дела хранятся в архивных коробках. На всех архивных коробках имеются  ярлыки.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D987240-798E-4E6D-9442-B0749BC24505}"/>
              </a:ext>
            </a:extLst>
          </p:cNvPr>
          <p:cNvSpPr/>
          <p:nvPr/>
        </p:nvSpPr>
        <p:spPr>
          <a:xfrm>
            <a:off x="2218913" y="2079354"/>
            <a:ext cx="30114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Документы текущего           делопроизводства и архива </a:t>
            </a:r>
          </a:p>
          <a:p>
            <a:pPr algn="ctr"/>
            <a:r>
              <a:rPr lang="ru-RU" sz="1400" b="1" dirty="0"/>
              <a:t>в шкафах и на стеллажах упорядочены по тематике</a:t>
            </a:r>
          </a:p>
          <a:p>
            <a:pPr algn="ctr"/>
            <a:r>
              <a:rPr lang="ru-RU" sz="1400" b="1" dirty="0"/>
              <a:t> и располагаются в хронологической </a:t>
            </a:r>
          </a:p>
          <a:p>
            <a:pPr algn="ctr"/>
            <a:r>
              <a:rPr lang="ru-RU" sz="1400" b="1" dirty="0"/>
              <a:t>последовательности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826988E-60D2-4A2A-9A09-8505BBF146A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74" y="384184"/>
            <a:ext cx="960726" cy="1049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EA1B61-913F-46DE-9B02-AB42B339F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634" y="2091206"/>
            <a:ext cx="3328793" cy="24965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E36260C-FE56-488B-877E-970DAE59B4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50" y="3658391"/>
            <a:ext cx="3877902" cy="249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71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5786" y="285728"/>
            <a:ext cx="6134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Смотр-конкурс «Лучший архив поселения» среди архивов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администраций городского и сельских поселений Ейского района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BD948EA-9222-4168-B6F9-68D2D394D3F4}"/>
              </a:ext>
            </a:extLst>
          </p:cNvPr>
          <p:cNvSpPr/>
          <p:nvPr/>
        </p:nvSpPr>
        <p:spPr>
          <a:xfrm>
            <a:off x="755576" y="845671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  </a:t>
            </a:r>
            <a:r>
              <a:rPr lang="ru-RU" sz="2400" b="1" dirty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+mj-ea"/>
                <a:cs typeface="+mj-cs"/>
              </a:rPr>
              <a:t>Взаимодействие администрации </a:t>
            </a:r>
            <a:r>
              <a:rPr lang="ru-RU" sz="2400" b="1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+mj-ea"/>
                <a:cs typeface="+mj-cs"/>
              </a:rPr>
              <a:t>поселения </a:t>
            </a:r>
          </a:p>
          <a:p>
            <a:pPr algn="ctr"/>
            <a:r>
              <a:rPr lang="ru-RU" sz="2400" b="1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+mj-ea"/>
                <a:cs typeface="+mj-cs"/>
              </a:rPr>
              <a:t>с </a:t>
            </a:r>
            <a:r>
              <a:rPr lang="ru-RU" sz="2400" b="1" dirty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+mj-ea"/>
                <a:cs typeface="+mj-cs"/>
              </a:rPr>
              <a:t>Ейским муниципальным архивом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A07BDB-CD91-4E4B-814F-098992B2D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744" y="121675"/>
            <a:ext cx="1097375" cy="10607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1C6F65D-6BDE-48F1-9259-901E254539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1" y="127537"/>
            <a:ext cx="960726" cy="1049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CDBC97-F661-422D-AE2F-FCB0D52719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920" y="2564904"/>
            <a:ext cx="2840419" cy="26642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C8EC7D-4766-42B2-9608-D38BBF6035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7" y="1713391"/>
            <a:ext cx="2770061" cy="26642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153975-8988-4B26-9212-95D6847DF9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339" y="3429000"/>
            <a:ext cx="2636895" cy="300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8572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Смотр-конкурс «Лучший архив поселения» среди архивов администраций городского и сельских поселений Ейского района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0" y="825183"/>
            <a:ext cx="392909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Постановление администрации муниципального образования Ейский район от 14 ноября 2024 г. № 680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i="1" dirty="0">
                <a:latin typeface="Arial" pitchFamily="34" charset="0"/>
              </a:rPr>
              <a:t>«О проведении муниципального смотра-конкурса «Лучший архив поселения» среди архивов администраций городского и сельских поселений Ейского района 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78629" y="2302511"/>
            <a:ext cx="7929618" cy="238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Arial" pitchFamily="34" charset="0"/>
              </a:rPr>
              <a:t>Во исполнение Федерального закона от 22 октября 2004 г. № 125-ФЗ «Об архивном деле в Российской Федерации», Правил организации хранения, комплектования, учета и использования документов архивного фонда Российской Федерации и других архивных документов в государственных органах местного самоуправления и организациях», утвержденных приказом Федерального архивного агентства от 31 июля 2023 г. № 77 и в целях совершенствования документационного обеспечения управления, правильной организации работы по формированию, учету и использованию архивных дел, а также обеспечению сохранности документов Архивного фонда Российской Федерации и других архивных документов, руководствуясь статьей 67 Устава муниципального образования Ейский район, п о с т а н о в л я ю: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85728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Смотр-конкурс «Лучший архив поселения» среди архивов администраций городского и сельских поселений Ейского района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0" y="825183"/>
            <a:ext cx="392909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Постановление администрации муниципального образования Ейский район от 14 ноября 2024 г. № 680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i="1" dirty="0">
                <a:latin typeface="Arial" pitchFamily="34" charset="0"/>
              </a:rPr>
              <a:t>«О проведении муниципального смотра-конкурса «Лучший архив поселения» среди архивов администраций городского и сельских поселений Ейского района 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3568" y="2296833"/>
            <a:ext cx="7929618" cy="389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Arial" pitchFamily="34" charset="0"/>
              </a:rPr>
              <a:t>1. Провести с 15 ноября 2024 года по 10 марта 2025 года муниципальный смотр-конкурс «Лучший архив поселения» среди архивов администраций городского и сельских поселений Ейского района (далее смотр-конкурс).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Arial" pitchFamily="34" charset="0"/>
              </a:rPr>
              <a:t>2. Утвердить положение о смотре-конкурсе (приложение 1).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Arial" pitchFamily="34" charset="0"/>
              </a:rPr>
              <a:t>3. Образовать комиссию по подведению итогов смотра-конкурса и утвердить ее состав (приложение 2).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Arial" pitchFamily="34" charset="0"/>
              </a:rPr>
              <a:t>4. Отделу информатизации администрации муниципального образования Ейский район разместить настоящее постановление на официальном сайте муниципального образования Ейский район в информационно-телекоммуникационной сети «Интернет».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Arial" pitchFamily="34" charset="0"/>
              </a:rPr>
              <a:t>5. Контроль за выполнением настоящего постановления возложить на заместителя главы муниципального образования Ейский район.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Arial" pitchFamily="34" charset="0"/>
              </a:rPr>
              <a:t>6. Постановление вступает в силу со дня его подписания.                                                                        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Arial" pitchFamily="34" charset="0"/>
              </a:rPr>
              <a:t>Глава муниципального образования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latin typeface="Arial" pitchFamily="34" charset="0"/>
              </a:rPr>
              <a:t>Ейский район                                                                                                     Р.Ю. Бублик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2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4797152"/>
            <a:ext cx="23042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Глава Камышеватского сельского поселения </a:t>
            </a:r>
          </a:p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Ейского района</a:t>
            </a:r>
          </a:p>
          <a:p>
            <a:pPr algn="ctr"/>
            <a:endParaRPr lang="ru-RU" sz="10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АФАНАСЬЕВА </a:t>
            </a:r>
          </a:p>
          <a:p>
            <a:pPr algn="ctr"/>
            <a:r>
              <a:rPr lang="ru-RU" sz="1400" i="1">
                <a:latin typeface="Times New Roman" pitchFamily="18" charset="0"/>
                <a:cs typeface="Times New Roman" pitchFamily="18" charset="0"/>
              </a:rPr>
              <a:t>ИРИНА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ЕВГЕНЬЕВНА</a:t>
            </a:r>
          </a:p>
          <a:p>
            <a:pPr algn="ctr"/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09134" y="4797152"/>
            <a:ext cx="293551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Начальник общего отдела администрации Камышеватского сельского поселения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Ейского района</a:t>
            </a:r>
          </a:p>
          <a:p>
            <a:pPr algn="ctr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КОЗУБЕНКО </a:t>
            </a:r>
          </a:p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АРТЕМ СЕРГЕЕВИЧ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283469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Смотр-конкурс «Лучший архив поселения» среди архивов администраций городского и сельских поселений Ейского района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FCBFD94-1607-4991-BDD8-EAE59264A7D2}"/>
              </a:ext>
            </a:extLst>
          </p:cNvPr>
          <p:cNvSpPr/>
          <p:nvPr/>
        </p:nvSpPr>
        <p:spPr>
          <a:xfrm>
            <a:off x="1403648" y="949565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>
                <a:latin typeface="Arial" pitchFamily="34" charset="0"/>
              </a:rPr>
              <a:t>Камышеватское </a:t>
            </a:r>
            <a:r>
              <a:rPr lang="ru-RU" b="1" dirty="0">
                <a:latin typeface="Arial" pitchFamily="34" charset="0"/>
              </a:rPr>
              <a:t>сельское поселение Ейского района</a:t>
            </a:r>
          </a:p>
          <a:p>
            <a:pPr lvl="0"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latin typeface="Arial" pitchFamily="34" charset="0"/>
                <a:ea typeface="Times New Roman" pitchFamily="18" charset="0"/>
              </a:rPr>
              <a:t> </a:t>
            </a:r>
            <a:endParaRPr lang="ru-RU" dirty="0">
              <a:latin typeface="Arial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869FFBA-6076-42F7-AD3D-D5809F8F0FB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0" y="219689"/>
            <a:ext cx="960726" cy="1049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Афанасьева Ирина Евгеньевна">
            <a:extLst>
              <a:ext uri="{FF2B5EF4-FFF2-40B4-BE49-F238E27FC236}">
                <a16:creationId xmlns:a16="http://schemas.microsoft.com/office/drawing/2014/main" id="{CEB14710-2ACD-4580-BA12-30DC03DCDED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18311"/>
            <a:ext cx="2304256" cy="31023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BBA8391-30BE-42AB-B4F7-D08D76BC4701}"/>
              </a:ext>
            </a:extLst>
          </p:cNvPr>
          <p:cNvSpPr/>
          <p:nvPr/>
        </p:nvSpPr>
        <p:spPr>
          <a:xfrm>
            <a:off x="6355411" y="4818080"/>
            <a:ext cx="2160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Делопроизводитель, ответственный за архив</a:t>
            </a:r>
          </a:p>
          <a:p>
            <a:pPr algn="ctr"/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ЛАТЫШЕВА</a:t>
            </a:r>
          </a:p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НАТАЛЬЯ ЕВГЕНЬЕВНА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37FAC3-6B71-4B09-9119-BC955C22EF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9" r="14575"/>
          <a:stretch/>
        </p:blipFill>
        <p:spPr>
          <a:xfrm>
            <a:off x="2973670" y="1618311"/>
            <a:ext cx="2606443" cy="310231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6489393-DF0D-491D-A16F-F2695F20DF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7"/>
          <a:stretch/>
        </p:blipFill>
        <p:spPr>
          <a:xfrm>
            <a:off x="6289905" y="1618311"/>
            <a:ext cx="2612861" cy="31023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85728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Смотр-конкурс «Лучший архив поселения» среди архивов администраций городского и сельских поселений Ейского района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99591" y="1353110"/>
            <a:ext cx="763721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На основании распоряжения главы администрации Ейского района от 14 января 1992 года № 25-ор Камышеватский сельский Совет народных депутатов и его исполнительный комитет упразднен и образованна администрация Камышеватского сельского Совета.</a:t>
            </a:r>
          </a:p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Во исполнение распоряжения главы администрации Ейского района от 29 апреля 1994 года № 60-ар «О переименовании местных администраций района» администрация Камышеватского сельского Совета переименована в Камышеватскую сельскую администрацию.</a:t>
            </a:r>
          </a:p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Согласно постановлению главы администрации Ейского района от 10 апреля 1997 года № 14 «О реорганизации сельских администраций» Камышеватская сельская администрация переименована в Администрацию Камышеватского сельского округа.</a:t>
            </a:r>
          </a:p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В связи с законом Российской Федерации от 06 октября 2003 № 131-ФЗ «Об организации общих принципов местного самоуправления в Российской Федерации», на основании постановления главы муниципального образования Ейский район от 28 октября 2005 года № 868 «О ликвидации администраций сельских округов» администрация Камышеватского сельского округа ликвидирована. С 1 января 2006 года образована администрация Камышеватского сельского поселения (правопреемник администрации Камышеватского сельского округа). 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77F708-EC80-4E3F-BB67-0C4E157CB4C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0" y="219689"/>
            <a:ext cx="960726" cy="1049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730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285728"/>
            <a:ext cx="646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Смотр-конкурс «Лучший архив поселения» среди архивов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администраций городского и сельских поселений Ейского района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624" y="5491806"/>
            <a:ext cx="8534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Общая площадь архивохранилища – 12,0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Архивохранилище сухое, темное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(1-й этаж).Отопление автономное. Температурно-влажностный режим соблюдается.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7865BD-27E8-4074-8A7C-949E3168DD2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0" y="219689"/>
            <a:ext cx="960726" cy="1049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2E7C87-BBC7-44CB-8DE8-AB6FFD0CD9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98476"/>
            <a:ext cx="3531936" cy="353193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EAE561-B1D4-4946-8A01-04EE2CE4E4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98" y="2504535"/>
            <a:ext cx="2139702" cy="28529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B2B300C-DE4E-4DA6-900E-02D541D0B2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90" y="1491964"/>
            <a:ext cx="2139702" cy="26571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285728"/>
            <a:ext cx="646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Смотр-конкурс «Лучший архив поселения» среди архивов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администраций городского и сельских поселений Ейского района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661789-4734-4B0F-B30D-E20BE594D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856939"/>
            <a:ext cx="5758443" cy="77491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8CF5E42-3401-42C0-AEDC-0BB628C9897A}"/>
              </a:ext>
            </a:extLst>
          </p:cNvPr>
          <p:cNvSpPr/>
          <p:nvPr/>
        </p:nvSpPr>
        <p:spPr>
          <a:xfrm>
            <a:off x="539552" y="1543300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Архивный фонд администрации поселения составляет –  1293  ед. хр., из них: 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документы постоянного срока хранения – 139 ед. хр.;  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 75-летним сроком ведомственного хранения – 665 ед. хр.                  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документы по личному составу – 489 ед. хр.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4F6450-F481-42FA-9D15-42803A3E99B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0" y="219689"/>
            <a:ext cx="960726" cy="1049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0EC258D-ED1B-4C37-AFBD-42CA7FB6D0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29000"/>
            <a:ext cx="3986082" cy="298956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27153EA-50E1-4EDF-A28A-8B42504351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28" y="3429000"/>
            <a:ext cx="3868647" cy="298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43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285728"/>
            <a:ext cx="646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Смотр-конкурс «Лучший архив поселения» среди архивов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администраций городского и сельских поселений Ейского района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661789-4734-4B0F-B30D-E20BE594D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856939"/>
            <a:ext cx="5758443" cy="7749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AEB596-A420-4496-BD13-7A50C1FD1B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3" y="1786571"/>
            <a:ext cx="4028615" cy="344723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647C75-0591-4526-A680-152B1EC1199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0" y="219689"/>
            <a:ext cx="960726" cy="1049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CA60B1-4BA3-4D63-968A-D6E6541167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4" y="1786508"/>
            <a:ext cx="4091946" cy="344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50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285728"/>
            <a:ext cx="646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Смотр-конкурс «Лучший архив поселения» среди архивов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администраций городского и сельских поселений Ейского района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BD948EA-9222-4168-B6F9-68D2D394D3F4}"/>
              </a:ext>
            </a:extLst>
          </p:cNvPr>
          <p:cNvSpPr/>
          <p:nvPr/>
        </p:nvSpPr>
        <p:spPr>
          <a:xfrm>
            <a:off x="1619672" y="908720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+mj-ea"/>
                <a:cs typeface="+mj-cs"/>
              </a:rPr>
              <a:t>Оформление документов в текущем делопроизводстве, формирование </a:t>
            </a:r>
          </a:p>
          <a:p>
            <a:pPr algn="ctr"/>
            <a:r>
              <a:rPr lang="ru-RU" sz="2400" b="1" dirty="0">
                <a:ln w="635"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ea typeface="+mj-ea"/>
                <a:cs typeface="+mj-cs"/>
              </a:rPr>
              <a:t>и оформление дел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1074C1-F0D3-4C46-A65B-6451CF86A17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0" y="219689"/>
            <a:ext cx="960726" cy="1049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DF84CA-63F2-4FF2-B522-AF705F5B1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" t="29054" r="-3543" b="-16545"/>
          <a:stretch/>
        </p:blipFill>
        <p:spPr>
          <a:xfrm>
            <a:off x="154890" y="2153257"/>
            <a:ext cx="3323861" cy="21810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B419CF7-D61F-4BE4-A418-9B9D066291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619" y="2109049"/>
            <a:ext cx="3323861" cy="249289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93DC83A-3BA0-475A-B13E-671A513296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85410"/>
            <a:ext cx="2915816" cy="21868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D3B4CF4-96AB-4DA0-93E2-46A906C0DD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40" y="3789040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795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3708</TotalTime>
  <Words>869</Words>
  <Application>Microsoft Office PowerPoint</Application>
  <PresentationFormat>Экран (4:3)</PresentationFormat>
  <Paragraphs>96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Malgun Gothic Semilight</vt:lpstr>
      <vt:lpstr>Arial</vt:lpstr>
      <vt:lpstr>Calibri</vt:lpstr>
      <vt:lpstr>Constantia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Nikolay</cp:lastModifiedBy>
  <cp:revision>486</cp:revision>
  <dcterms:modified xsi:type="dcterms:W3CDTF">2025-03-18T07:32:44Z</dcterms:modified>
</cp:coreProperties>
</file>